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1311-F7AA-4E25-A81B-FA9BF1FD12DF}" type="datetimeFigureOut">
              <a:rPr lang="en-GB" smtClean="0"/>
              <a:t>12/08/2016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82167-F334-49CA-8B9F-561354ED2F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75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1311-F7AA-4E25-A81B-FA9BF1FD12DF}" type="datetimeFigureOut">
              <a:rPr lang="en-GB" smtClean="0"/>
              <a:t>12/08/2016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82167-F334-49CA-8B9F-561354ED2F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450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1311-F7AA-4E25-A81B-FA9BF1FD12DF}" type="datetimeFigureOut">
              <a:rPr lang="en-GB" smtClean="0"/>
              <a:t>12/08/2016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82167-F334-49CA-8B9F-561354ED2F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985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1311-F7AA-4E25-A81B-FA9BF1FD12DF}" type="datetimeFigureOut">
              <a:rPr lang="en-GB" smtClean="0"/>
              <a:t>12/08/2016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82167-F334-49CA-8B9F-561354ED2F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191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1311-F7AA-4E25-A81B-FA9BF1FD12DF}" type="datetimeFigureOut">
              <a:rPr lang="en-GB" smtClean="0"/>
              <a:t>12/08/2016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82167-F334-49CA-8B9F-561354ED2F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57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1311-F7AA-4E25-A81B-FA9BF1FD12DF}" type="datetimeFigureOut">
              <a:rPr lang="en-GB" smtClean="0"/>
              <a:t>12/08/2016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82167-F334-49CA-8B9F-561354ED2F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402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1311-F7AA-4E25-A81B-FA9BF1FD12DF}" type="datetimeFigureOut">
              <a:rPr lang="en-GB" smtClean="0"/>
              <a:t>12/08/2016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82167-F334-49CA-8B9F-561354ED2F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690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1311-F7AA-4E25-A81B-FA9BF1FD12DF}" type="datetimeFigureOut">
              <a:rPr lang="en-GB" smtClean="0"/>
              <a:t>12/08/2016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82167-F334-49CA-8B9F-561354ED2F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794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1311-F7AA-4E25-A81B-FA9BF1FD12DF}" type="datetimeFigureOut">
              <a:rPr lang="en-GB" smtClean="0"/>
              <a:t>12/08/2016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82167-F334-49CA-8B9F-561354ED2F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622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1311-F7AA-4E25-A81B-FA9BF1FD12DF}" type="datetimeFigureOut">
              <a:rPr lang="en-GB" smtClean="0"/>
              <a:t>12/08/2016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82167-F334-49CA-8B9F-561354ED2F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784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1311-F7AA-4E25-A81B-FA9BF1FD12DF}" type="datetimeFigureOut">
              <a:rPr lang="en-GB" smtClean="0"/>
              <a:t>12/08/2016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82167-F334-49CA-8B9F-561354ED2F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558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71311-F7AA-4E25-A81B-FA9BF1FD12DF}" type="datetimeFigureOut">
              <a:rPr lang="en-GB" smtClean="0"/>
              <a:t>12/08/2016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2167-F334-49CA-8B9F-561354ED2F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113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5581786"/>
              </p:ext>
            </p:extLst>
          </p:nvPr>
        </p:nvGraphicFramePr>
        <p:xfrm>
          <a:off x="0" y="-11797"/>
          <a:ext cx="7380312" cy="682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7913"/>
                <a:gridCol w="1597903"/>
                <a:gridCol w="1367402"/>
                <a:gridCol w="309709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Author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Where now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Where published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Of interest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John Fender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Prof of economics,</a:t>
                      </a:r>
                    </a:p>
                    <a:p>
                      <a:r>
                        <a:rPr lang="en-GB" sz="1400" dirty="0" smtClean="0"/>
                        <a:t>Birmingham University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Economic Journal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Book:</a:t>
                      </a: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Understanding Keynes: An Analysis of the ‘General Theory’  (1981)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Recent paper:</a:t>
                      </a: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‘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(Partial) Defence of Fiscal Austerity’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John McCallum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Liberal member of Canadian Parliament since 2002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Journal</a:t>
                      </a:r>
                      <a:r>
                        <a:rPr lang="en-GB" sz="1400" baseline="0" dirty="0" smtClean="0"/>
                        <a:t> of Economic Literature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Previously chief economist</a:t>
                      </a: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at 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Royal Bank of Canada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J. Stephen  Ferris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Carelton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University Distinguished Research Professor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The Journal of Money, Credit and Banking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Expertise:  interaction of economic and political processes</a:t>
                      </a:r>
                      <a:b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government size</a:t>
                      </a:r>
                      <a:b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fiscal policy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Robert Solow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Journal of Political Economy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John Foster 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Professor of Economics at University of Queensland since 1991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Economica</a:t>
                      </a:r>
                      <a:r>
                        <a:rPr lang="en-GB" sz="1400" dirty="0" smtClean="0"/>
                        <a:t>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Roger Wayne Garrison</a:t>
                      </a:r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American professor of</a:t>
                      </a: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conomics at Auburn University, and an adjunct scholar of the Ludwig von Mises Institute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Southern</a:t>
                      </a:r>
                      <a:r>
                        <a:rPr lang="en-GB" sz="1400" baseline="0" dirty="0" smtClean="0"/>
                        <a:t> Economic Journal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proponent of the Austrian</a:t>
                      </a: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School 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economics; book:  </a:t>
                      </a:r>
                      <a:r>
                        <a:rPr lang="en-GB" sz="1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Time and Money,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”which presents a graphical framework for capital-based macroeconomics and offers a critique of Keynesian graphical analysis”. 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own Arrow 2"/>
          <p:cNvSpPr/>
          <p:nvPr/>
        </p:nvSpPr>
        <p:spPr>
          <a:xfrm>
            <a:off x="7740352" y="3933056"/>
            <a:ext cx="1080120" cy="2448272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7560332" y="61139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NONE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46385" y="642301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EXCELLENT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60332" y="342900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C000"/>
                </a:solidFill>
              </a:rPr>
              <a:t>CONFUSED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7740352" y="980728"/>
            <a:ext cx="1080120" cy="2448272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7452320" y="15651"/>
            <a:ext cx="1691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Methodological content: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46587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1038225"/>
            <a:ext cx="9115425" cy="478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196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601" y="476672"/>
            <a:ext cx="5724525" cy="2571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429000"/>
            <a:ext cx="5724525" cy="303847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Oval 3"/>
          <p:cNvSpPr/>
          <p:nvPr/>
        </p:nvSpPr>
        <p:spPr>
          <a:xfrm>
            <a:off x="5220072" y="1414106"/>
            <a:ext cx="2286199" cy="696881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5372471" y="4509120"/>
            <a:ext cx="2286199" cy="696881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39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isyphus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36081" y="-243408"/>
            <a:ext cx="9612560" cy="9612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824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1711</TotalTime>
  <Words>133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</dc:creator>
  <cp:lastModifiedBy>Geoff Tily</cp:lastModifiedBy>
  <cp:revision>14</cp:revision>
  <dcterms:created xsi:type="dcterms:W3CDTF">2016-07-04T19:17:14Z</dcterms:created>
  <dcterms:modified xsi:type="dcterms:W3CDTF">2016-08-12T12:58:19Z</dcterms:modified>
</cp:coreProperties>
</file>